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A346ED-54D7-423A-B6CA-47ADA7676194}" type="datetimeFigureOut">
              <a:rPr lang="hu-HU" smtClean="0"/>
              <a:t>2017.09.18.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593C1C-C9B6-4239-A724-3FABE075A7E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Játékos feladatlap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effectLst/>
              </a:rPr>
              <a:t>a Pető Gyűjtemény honlapján található információk segítségével megoldható. </a:t>
            </a:r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Jó </a:t>
            </a:r>
            <a:r>
              <a:rPr lang="hu-HU" dirty="0">
                <a:effectLst/>
              </a:rPr>
              <a:t>szórakozást </a:t>
            </a:r>
            <a:r>
              <a:rPr lang="hu-HU" dirty="0" smtClean="0">
                <a:effectLst/>
              </a:rPr>
              <a:t>kívánunk hozzá</a:t>
            </a:r>
            <a:r>
              <a:rPr lang="hu-HU" dirty="0">
                <a:effectLst/>
              </a:rPr>
              <a:t>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692696"/>
            <a:ext cx="2051720" cy="1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833192" cy="2686020"/>
          </a:xfrm>
        </p:spPr>
        <p:txBody>
          <a:bodyPr>
            <a:noAutofit/>
          </a:bodyPr>
          <a:lstStyle/>
          <a:p>
            <a:r>
              <a:rPr lang="hu-HU" sz="2400" dirty="0"/>
              <a:t>A paprika a magyar konyha egyik jellegzetes étele. Mi volt a régi neve?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amerikai fűszer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spanyol bors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400" dirty="0"/>
              <a:t>afrikai </a:t>
            </a:r>
            <a:r>
              <a:rPr lang="hu-HU" sz="2400" dirty="0" smtClean="0"/>
              <a:t>fűszer</a:t>
            </a:r>
          </a:p>
          <a:p>
            <a:r>
              <a:rPr lang="hu-HU" sz="2400" dirty="0" smtClean="0"/>
              <a:t>A helyes válasz: b)</a:t>
            </a:r>
          </a:p>
          <a:p>
            <a:endParaRPr lang="hu-HU" sz="2400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2403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325980"/>
          </a:xfrm>
        </p:spPr>
        <p:txBody>
          <a:bodyPr>
            <a:normAutofit fontScale="85000" lnSpcReduction="20000"/>
          </a:bodyPr>
          <a:lstStyle/>
          <a:p>
            <a:r>
              <a:rPr lang="hu-HU" sz="2800" dirty="0"/>
              <a:t>Magyarországon kik használták először a paprikát</a:t>
            </a:r>
            <a:r>
              <a:rPr lang="hu-HU" sz="2800" dirty="0" smtClean="0"/>
              <a:t>?</a:t>
            </a:r>
            <a:endParaRPr lang="hu-HU" sz="2800" dirty="0"/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gazdagok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a király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s</a:t>
            </a:r>
            <a:r>
              <a:rPr lang="hu-HU" sz="2800" dirty="0" smtClean="0"/>
              <a:t>zegények</a:t>
            </a:r>
            <a:endParaRPr lang="hu-HU" sz="2800" dirty="0" smtClean="0"/>
          </a:p>
          <a:p>
            <a:pPr lvl="0"/>
            <a:r>
              <a:rPr lang="hu-HU" sz="2800" dirty="0" smtClean="0"/>
              <a:t>A helyes válasz: c)</a:t>
            </a:r>
            <a:endParaRPr lang="hu-HU" sz="2800" dirty="0"/>
          </a:p>
          <a:p>
            <a:r>
              <a:rPr lang="hu-HU" sz="2400" dirty="0"/>
              <a:t> 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302433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833192" cy="2469996"/>
          </a:xfrm>
        </p:spPr>
        <p:txBody>
          <a:bodyPr>
            <a:normAutofit fontScale="85000" lnSpcReduction="20000"/>
          </a:bodyPr>
          <a:lstStyle/>
          <a:p>
            <a:r>
              <a:rPr lang="hu-HU" sz="2800" dirty="0"/>
              <a:t>A paprika eredetileg nem Európai növény. Honnan került Európába?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Afrikából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Ázsiából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 smtClean="0"/>
              <a:t>Közép-Amerikából</a:t>
            </a:r>
          </a:p>
          <a:p>
            <a:pPr lvl="0"/>
            <a:r>
              <a:rPr lang="hu-HU" sz="2800" dirty="0" smtClean="0"/>
              <a:t>A helyes válasz: c)</a:t>
            </a:r>
            <a:endParaRPr lang="hu-HU" sz="2800" dirty="0"/>
          </a:p>
          <a:p>
            <a:r>
              <a:rPr lang="hu-HU" sz="2400" dirty="0"/>
              <a:t> 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9646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253972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sz="2400" dirty="0"/>
              <a:t>A képen látható eszköz neve: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fakutya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mángorló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k</a:t>
            </a:r>
            <a:r>
              <a:rPr lang="hu-HU" sz="2400" dirty="0" smtClean="0"/>
              <a:t>rumplinyomó</a:t>
            </a:r>
            <a:endParaRPr lang="hu-HU" sz="2400" dirty="0" smtClean="0"/>
          </a:p>
          <a:p>
            <a:pPr lvl="0"/>
            <a:r>
              <a:rPr lang="hu-HU" sz="2400" dirty="0" smtClean="0"/>
              <a:t>A helyes válasz: c)</a:t>
            </a:r>
            <a:endParaRPr lang="hu-HU" sz="2400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52" y="764704"/>
            <a:ext cx="28640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037948"/>
          </a:xfrm>
        </p:spPr>
        <p:txBody>
          <a:bodyPr>
            <a:normAutofit/>
          </a:bodyPr>
          <a:lstStyle/>
          <a:p>
            <a:r>
              <a:rPr lang="hu-HU" sz="2400" dirty="0"/>
              <a:t>Végezetül néhány étkezéssel kapcsolatos vicc:</a:t>
            </a:r>
          </a:p>
          <a:p>
            <a:r>
              <a:rPr lang="hu-HU" sz="2400" dirty="0"/>
              <a:t>„A mazsola csak egy rémült arcú szőlő”</a:t>
            </a:r>
          </a:p>
          <a:p>
            <a:r>
              <a:rPr lang="hu-HU" sz="2400" dirty="0"/>
              <a:t>„A szálka a hal bosszúja.”</a:t>
            </a:r>
          </a:p>
          <a:p>
            <a:r>
              <a:rPr lang="hu-HU" sz="2400" dirty="0"/>
              <a:t>„A chili szósz egy határozott fellépésű ketchup.”</a:t>
            </a:r>
          </a:p>
          <a:p>
            <a:endParaRPr lang="hu-HU" sz="2400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5271"/>
            <a:ext cx="2160240" cy="1728192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128"/>
            <a:ext cx="2232248" cy="1627719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27988"/>
            <a:ext cx="2106290" cy="15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54713" cy="191071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3068960"/>
            <a:ext cx="7992888" cy="3384376"/>
          </a:xfrm>
        </p:spPr>
        <p:txBody>
          <a:bodyPr>
            <a:normAutofit/>
          </a:bodyPr>
          <a:lstStyle/>
          <a:p>
            <a:r>
              <a:rPr lang="hu-HU" dirty="0"/>
              <a:t>„Egy különc úr bemegy a zöldségeshez:</a:t>
            </a:r>
          </a:p>
          <a:p>
            <a:r>
              <a:rPr lang="hu-HU" dirty="0"/>
              <a:t>- Tessék mondani, alma van?</a:t>
            </a:r>
          </a:p>
          <a:p>
            <a:r>
              <a:rPr lang="hu-HU" dirty="0"/>
              <a:t>- Igen, nagyon szép, friss almánk van.</a:t>
            </a:r>
          </a:p>
          <a:p>
            <a:r>
              <a:rPr lang="hu-HU" dirty="0"/>
              <a:t>- Kérek tíz darabot, de kérem, mindegyiket csomagolja be, külön papírba... Köszönöm. És őszibarack van-e?</a:t>
            </a:r>
          </a:p>
          <a:p>
            <a:r>
              <a:rPr lang="hu-HU" dirty="0"/>
              <a:t>- Gyönyörű őszibarackunk van. Adhatok belőle?</a:t>
            </a:r>
          </a:p>
          <a:p>
            <a:r>
              <a:rPr lang="hu-HU" dirty="0"/>
              <a:t>- Igen, huszonöt darabot, de mindegyiket külön papírba csomagolva kérem... És mák van-e?</a:t>
            </a:r>
          </a:p>
          <a:p>
            <a:r>
              <a:rPr lang="hu-HU" dirty="0"/>
              <a:t>- Van, de nem eladó!”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0688"/>
            <a:ext cx="2504526" cy="21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756" y="764704"/>
            <a:ext cx="7754713" cy="1910716"/>
          </a:xfrm>
        </p:spPr>
        <p:txBody>
          <a:bodyPr/>
          <a:lstStyle/>
          <a:p>
            <a:r>
              <a:rPr lang="hu-HU" sz="8000" dirty="0" smtClean="0"/>
              <a:t>Vége</a:t>
            </a:r>
            <a:endParaRPr lang="hu-HU" sz="8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5136803" cy="31642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39" y="571373"/>
            <a:ext cx="2627784" cy="19708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" y="571373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469996"/>
          </a:xfrm>
        </p:spPr>
        <p:txBody>
          <a:bodyPr>
            <a:noAutofit/>
          </a:bodyPr>
          <a:lstStyle/>
          <a:p>
            <a:r>
              <a:rPr lang="hu-HU" sz="2800" dirty="0"/>
              <a:t>A képen látható eszköz: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kávédaráló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800" dirty="0"/>
              <a:t>kávépörkölő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800" dirty="0"/>
              <a:t>p</a:t>
            </a:r>
            <a:r>
              <a:rPr lang="hu-HU" sz="2800" dirty="0" smtClean="0"/>
              <a:t>alacsintasütő</a:t>
            </a:r>
            <a:endParaRPr lang="hu-HU" sz="2800" dirty="0" smtClean="0"/>
          </a:p>
          <a:p>
            <a:r>
              <a:rPr lang="hu-HU" sz="2800" dirty="0" smtClean="0"/>
              <a:t>A helyes megoldás :  b)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88032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61184" cy="1965940"/>
          </a:xfrm>
        </p:spPr>
        <p:txBody>
          <a:bodyPr>
            <a:noAutofit/>
          </a:bodyPr>
          <a:lstStyle/>
          <a:p>
            <a:r>
              <a:rPr lang="hu-HU" sz="2400" dirty="0"/>
              <a:t>A képen látható edény melyik városról kapta a nevét?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Pozsony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Cegléd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Budapest</a:t>
            </a:r>
          </a:p>
          <a:p>
            <a:r>
              <a:rPr lang="hu-HU" sz="2400" dirty="0" smtClean="0"/>
              <a:t>A helyes válasz: b)</a:t>
            </a:r>
            <a:endParaRPr lang="hu-HU" sz="2400" dirty="0"/>
          </a:p>
        </p:txBody>
      </p:sp>
      <p:pic>
        <p:nvPicPr>
          <p:cNvPr id="4" name="Kép 3" descr="E:\Krúdys_ vendéglátós gyűjtemény\képek\Új mappa\peto\3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48" y="476672"/>
            <a:ext cx="196026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833192" cy="2397988"/>
          </a:xfrm>
        </p:spPr>
        <p:txBody>
          <a:bodyPr>
            <a:normAutofit/>
          </a:bodyPr>
          <a:lstStyle/>
          <a:p>
            <a:r>
              <a:rPr lang="hu-HU" sz="2400" dirty="0"/>
              <a:t>A képen látható eszköz neve: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parféforma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ékszeres doboz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aszpikos </a:t>
            </a:r>
            <a:r>
              <a:rPr lang="hu-HU" sz="2400" dirty="0" smtClean="0"/>
              <a:t>edény</a:t>
            </a:r>
          </a:p>
          <a:p>
            <a:pPr lvl="0"/>
            <a:r>
              <a:rPr lang="hu-HU" sz="2400" dirty="0" smtClean="0"/>
              <a:t>A helyes válasz: a)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764704"/>
            <a:ext cx="301292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833192" cy="2253972"/>
          </a:xfrm>
        </p:spPr>
        <p:txBody>
          <a:bodyPr/>
          <a:lstStyle/>
          <a:p>
            <a:r>
              <a:rPr lang="hu-HU" sz="2400" dirty="0"/>
              <a:t>A képen látható eszköz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középkori fegyver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tésztaszűrő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400" dirty="0"/>
              <a:t>gömbfánk </a:t>
            </a:r>
            <a:r>
              <a:rPr lang="hu-HU" sz="2400" dirty="0" smtClean="0"/>
              <a:t>sütő</a:t>
            </a:r>
          </a:p>
          <a:p>
            <a:r>
              <a:rPr lang="hu-HU" sz="2400" dirty="0" smtClean="0"/>
              <a:t>A helyes válasz: c)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30963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833192" cy="2469996"/>
          </a:xfrm>
        </p:spPr>
        <p:txBody>
          <a:bodyPr>
            <a:normAutofit fontScale="62500" lnSpcReduction="20000"/>
          </a:bodyPr>
          <a:lstStyle/>
          <a:p>
            <a:r>
              <a:rPr lang="hu-HU" sz="4400" dirty="0"/>
              <a:t>A képen látható </a:t>
            </a:r>
            <a:r>
              <a:rPr lang="hu-HU" sz="4400" dirty="0" smtClean="0"/>
              <a:t>eszköz:</a:t>
            </a:r>
            <a:endParaRPr lang="hu-HU" sz="4400" dirty="0"/>
          </a:p>
          <a:p>
            <a:pPr marL="457200" lvl="0" indent="-457200">
              <a:buFont typeface="+mj-lt"/>
              <a:buAutoNum type="alphaLcParenR"/>
            </a:pPr>
            <a:r>
              <a:rPr lang="hu-HU" sz="4400" dirty="0"/>
              <a:t>tésztakészítő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4400" dirty="0"/>
              <a:t>szaloncukor rojtozó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4400" dirty="0"/>
              <a:t>kukorica </a:t>
            </a:r>
            <a:r>
              <a:rPr lang="hu-HU" sz="4400" dirty="0" smtClean="0"/>
              <a:t>daráló</a:t>
            </a:r>
          </a:p>
          <a:p>
            <a:pPr lvl="0"/>
            <a:r>
              <a:rPr lang="hu-HU" sz="4400" dirty="0" smtClean="0"/>
              <a:t>A helyes válasz: b)</a:t>
            </a:r>
            <a:endParaRPr lang="hu-HU" sz="4400" dirty="0"/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548680"/>
            <a:ext cx="1924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181964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Mátyás király kedvenc kenyere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fekete kenyér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fehér kenyér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magos </a:t>
            </a:r>
            <a:r>
              <a:rPr lang="hu-HU" sz="2400" dirty="0" smtClean="0"/>
              <a:t>kenyér</a:t>
            </a:r>
          </a:p>
          <a:p>
            <a:pPr lvl="0"/>
            <a:r>
              <a:rPr lang="hu-HU" sz="2400" dirty="0" smtClean="0"/>
              <a:t>A helyes válasz: a)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44825"/>
            <a:ext cx="2863709" cy="1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253972"/>
          </a:xfrm>
        </p:spPr>
        <p:txBody>
          <a:bodyPr/>
          <a:lstStyle/>
          <a:p>
            <a:r>
              <a:rPr lang="hu-HU" sz="2400" dirty="0"/>
              <a:t>Mikor terjedt el a kávéivás Magyarországon?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A honfoglalás idején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Beatrix, Mátyás király felesége hozta Magyarországra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A török hódoltság idején, a </a:t>
            </a:r>
            <a:r>
              <a:rPr lang="hu-HU" sz="2400" dirty="0" smtClean="0"/>
              <a:t>törököktől</a:t>
            </a:r>
          </a:p>
          <a:p>
            <a:pPr lvl="0"/>
            <a:r>
              <a:rPr lang="hu-HU" sz="2400" dirty="0" smtClean="0"/>
              <a:t>A helyes megoldás: c)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1296144" cy="1673646"/>
          </a:xfrm>
          <a:prstGeom prst="rect">
            <a:avLst/>
          </a:prstGeom>
        </p:spPr>
      </p:pic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81" y="1268761"/>
            <a:ext cx="1194491" cy="1656184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1"/>
            <a:ext cx="1152128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905200" cy="2542004"/>
          </a:xfrm>
        </p:spPr>
        <p:txBody>
          <a:bodyPr>
            <a:noAutofit/>
          </a:bodyPr>
          <a:lstStyle/>
          <a:p>
            <a:r>
              <a:rPr lang="hu-HU" sz="2400" dirty="0" smtClean="0"/>
              <a:t>Hogyan </a:t>
            </a:r>
            <a:r>
              <a:rPr lang="hu-HU" sz="2400" dirty="0"/>
              <a:t>készítették a honfoglaló magyarok a kenyér elődjét?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kövön sütötték, kerek lepényszerű étel volt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kemencében sütötték, kelesztették</a:t>
            </a:r>
          </a:p>
          <a:p>
            <a:pPr marL="457200" lvl="0" indent="-457200">
              <a:buFont typeface="+mj-lt"/>
              <a:buAutoNum type="alphaLcParenR"/>
            </a:pPr>
            <a:r>
              <a:rPr lang="hu-HU" sz="2400" dirty="0"/>
              <a:t>tepsiben, tűzön sütötték, ostyaszerű étel volt</a:t>
            </a:r>
          </a:p>
          <a:p>
            <a:r>
              <a:rPr lang="hu-HU" sz="2400" dirty="0" smtClean="0"/>
              <a:t>A helyes válasz: a)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561184" cy="26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</TotalTime>
  <Words>367</Words>
  <Application>Microsoft Office PowerPoint</Application>
  <PresentationFormat>Diavetítés a képernyőre (4:3 oldalarány)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Kemény kötés</vt:lpstr>
      <vt:lpstr>Játékos feladatlap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Vége</vt:lpstr>
    </vt:vector>
  </TitlesOfParts>
  <Company>Krúdy Gyula Középiskola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Játékos feladatlap</dc:title>
  <dc:creator>devilll</dc:creator>
  <cp:lastModifiedBy>devilll</cp:lastModifiedBy>
  <cp:revision>11</cp:revision>
  <dcterms:created xsi:type="dcterms:W3CDTF">2017-09-18T10:05:25Z</dcterms:created>
  <dcterms:modified xsi:type="dcterms:W3CDTF">2017-09-18T10:57:54Z</dcterms:modified>
</cp:coreProperties>
</file>