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2" r:id="rId6"/>
    <p:sldId id="274" r:id="rId7"/>
    <p:sldId id="260" r:id="rId8"/>
    <p:sldId id="261" r:id="rId9"/>
    <p:sldId id="264" r:id="rId10"/>
    <p:sldId id="265" r:id="rId11"/>
    <p:sldId id="266" r:id="rId12"/>
    <p:sldId id="271" r:id="rId13"/>
    <p:sldId id="273" r:id="rId14"/>
    <p:sldId id="269" r:id="rId15"/>
    <p:sldId id="267" r:id="rId16"/>
    <p:sldId id="268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9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1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7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8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5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9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3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5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6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650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34" r:id="rId6"/>
    <p:sldLayoutId id="2147483730" r:id="rId7"/>
    <p:sldLayoutId id="2147483731" r:id="rId8"/>
    <p:sldLayoutId id="2147483732" r:id="rId9"/>
    <p:sldLayoutId id="2147483733" r:id="rId10"/>
    <p:sldLayoutId id="214748373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to.krudy.gyor.hu/az-adomanyozo" TargetMode="External"/><Relationship Id="rId2" Type="http://schemas.openxmlformats.org/officeDocument/2006/relationships/hyperlink" Target="https://l.facebook.com/l.php?u=https://www.mindmegette.hu/talkedli-vagy-tarkedli-a-cseh-fank-48365/?fbclid%3DIwAR3dIGOnPjTZ2Oee9QMM4-uEDsYcQpXo2bQEq6kIluPT1xUH1NaR5l2CQJ0&amp;h=AT3ItIsRx5vG1YOIL3utqCv9I6lBrBOPmbgFTxH2UeQB934OcvcgnIuILC2Y3pb4lzmQEhbKd_7DVBy8uXPzt1YSGWOK94XYd3zt6a7jStKQ_4xe1ZrkMDBlEsy7ImfpnkzoS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B695AA2-4B70-477F-AF90-536B720A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E9E207-BAC0-4F58-9F55-E91717740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614" b="1025"/>
          <a:stretch/>
        </p:blipFill>
        <p:spPr>
          <a:xfrm>
            <a:off x="-18025" y="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162510B-C427-4CE5-89EB-1AA16E25A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tx1"/>
                </a:solidFill>
              </a:rPr>
              <a:t> a Pető gyűjtemény és a tarkedli készítése</a:t>
            </a:r>
            <a:r>
              <a:rPr lang="hu-HU" sz="4000" dirty="0">
                <a:solidFill>
                  <a:srgbClr val="FF0000"/>
                </a:solidFill>
              </a:rPr>
              <a:t/>
            </a:r>
            <a:br>
              <a:rPr lang="hu-HU" sz="4000" dirty="0">
                <a:solidFill>
                  <a:srgbClr val="FF0000"/>
                </a:solidFill>
              </a:rPr>
            </a:b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6023459-5017-48EE-8F07-F95DACB15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235" y="3791235"/>
            <a:ext cx="10225530" cy="590321"/>
          </a:xfrm>
        </p:spPr>
        <p:txBody>
          <a:bodyPr>
            <a:noAutofit/>
          </a:bodyPr>
          <a:lstStyle/>
          <a:p>
            <a:pPr lvl="1"/>
            <a:r>
              <a:rPr lang="hu-HU" sz="4000" dirty="0">
                <a:solidFill>
                  <a:schemeClr val="tx1"/>
                </a:solidFill>
              </a:rPr>
              <a:t>Jelige: Tarkedli</a:t>
            </a:r>
          </a:p>
        </p:txBody>
      </p:sp>
    </p:spTree>
    <p:extLst>
      <p:ext uri="{BB962C8B-B14F-4D97-AF65-F5344CB8AC3E}">
        <p14:creationId xmlns:p14="http://schemas.microsoft.com/office/powerpoint/2010/main" val="89297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3390EA6-514F-4773-A5D7-A9486EB9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Elkészítés folyamata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E0B70FC5-D83D-417B-916F-B7415F854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498" y="2222063"/>
            <a:ext cx="2913990" cy="387278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FB31428-F3BF-4CAF-A24F-3671D5FD4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939" y="2222062"/>
            <a:ext cx="2913991" cy="387278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CDDD3B70-CED2-4BF4-A4D8-2DB87A9CF43A}"/>
              </a:ext>
            </a:extLst>
          </p:cNvPr>
          <p:cNvSpPr txBox="1"/>
          <p:nvPr/>
        </p:nvSpPr>
        <p:spPr>
          <a:xfrm>
            <a:off x="581192" y="6094850"/>
            <a:ext cx="436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Kivajaztuk a tepsit, hogy ne ragadjon bele a tészta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FFF9F2B5-EB86-471B-BAF0-99A9834890D5}"/>
              </a:ext>
            </a:extLst>
          </p:cNvPr>
          <p:cNvSpPr txBox="1"/>
          <p:nvPr/>
        </p:nvSpPr>
        <p:spPr>
          <a:xfrm>
            <a:off x="4103812" y="3657600"/>
            <a:ext cx="449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 oldali képen az első sütés eredménye ..</a:t>
            </a:r>
          </a:p>
        </p:txBody>
      </p:sp>
    </p:spTree>
    <p:extLst>
      <p:ext uri="{BB962C8B-B14F-4D97-AF65-F5344CB8AC3E}">
        <p14:creationId xmlns:p14="http://schemas.microsoft.com/office/powerpoint/2010/main" val="16745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8026E65-9B9C-4EBC-B228-E1CBC962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végeredmény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0C56B0C6-A732-4F4C-97E0-A57D7C65D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082" y="2502457"/>
            <a:ext cx="4301417" cy="322215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301FE1D-4850-496C-A37D-12A97A483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59"/>
          <a:stretch/>
        </p:blipFill>
        <p:spPr>
          <a:xfrm>
            <a:off x="6681735" y="2899955"/>
            <a:ext cx="4561397" cy="24819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279318" y="1121435"/>
            <a:ext cx="3366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TÁLALÁS</a:t>
            </a:r>
          </a:p>
        </p:txBody>
      </p:sp>
    </p:spTree>
    <p:extLst>
      <p:ext uri="{BB962C8B-B14F-4D97-AF65-F5344CB8AC3E}">
        <p14:creationId xmlns:p14="http://schemas.microsoft.com/office/powerpoint/2010/main" val="616162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DAF7B0FE-4F1E-4741-A438-F1B19275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3" y="863695"/>
            <a:ext cx="4570212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tx1"/>
                </a:solidFill>
              </a:rPr>
              <a:t/>
            </a:r>
            <a:br>
              <a:rPr lang="hu-HU" sz="36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tarkedli</a:t>
            </a:r>
            <a:r>
              <a:rPr lang="hu-H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</a:t>
            </a:r>
            <a:r>
              <a:rPr lang="hu-H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Horváth Ilon a szakácskönyvében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CC3A9C4-BF3A-43A1-AC4A-258C97AE0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 r="1" b="12434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C950584-2401-4AAB-9C59-E0DC883B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 és az új recept összehasonlítása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45E1859-9F30-49FF-99E7-18D94EC9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3089660" cy="363448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40dkg liszt</a:t>
            </a:r>
          </a:p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2dkg élesztő</a:t>
            </a:r>
          </a:p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tojás</a:t>
            </a:r>
          </a:p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500ml tej</a:t>
            </a:r>
          </a:p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10dkg cukor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DC51938-66DF-4241-BE12-D5BDC1CC6B25}"/>
              </a:ext>
            </a:extLst>
          </p:cNvPr>
          <p:cNvSpPr txBox="1"/>
          <p:nvPr/>
        </p:nvSpPr>
        <p:spPr>
          <a:xfrm>
            <a:off x="5208107" y="2708497"/>
            <a:ext cx="4770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dkg finomliszt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dkg friss élesztő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ml tej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csipet só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db tojás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vaj (olvasztott)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cukor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csomag vaníliás cukor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BC1F936-2442-470F-A703-502DDB9640D3}"/>
              </a:ext>
            </a:extLst>
          </p:cNvPr>
          <p:cNvSpPr txBox="1"/>
          <p:nvPr/>
        </p:nvSpPr>
        <p:spPr>
          <a:xfrm>
            <a:off x="581192" y="2199861"/>
            <a:ext cx="877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Régi                                                                                         Új</a:t>
            </a:r>
          </a:p>
        </p:txBody>
      </p:sp>
    </p:spTree>
    <p:extLst>
      <p:ext uri="{BB962C8B-B14F-4D97-AF65-F5344CB8AC3E}">
        <p14:creationId xmlns:p14="http://schemas.microsoft.com/office/powerpoint/2010/main" val="2272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5767263-C57A-47FD-B83E-5F85535D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 szakácskönyv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CBB2DA7-D194-4C8A-85DB-6F9BE078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2232345" cy="3634486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iskolánk könyvtárában is találtunk egy régi szakácskönyvet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D028EA9-F5BA-4440-8D3E-08DB3D0A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636" y="2340864"/>
            <a:ext cx="3879011" cy="416456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366D7D9-1DDD-4CB9-8A15-F03B162E6441}"/>
              </a:ext>
            </a:extLst>
          </p:cNvPr>
          <p:cNvSpPr txBox="1"/>
          <p:nvPr/>
        </p:nvSpPr>
        <p:spPr>
          <a:xfrm>
            <a:off x="8048774" y="3999847"/>
            <a:ext cx="313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szakácskönyvet Horváth Ilona írta  1977-ben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24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Horváth Ilona (1977):  Szakácskönyv. Minerva, Budapest 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Koestlin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Kipróbált receptjeinek Gyűjteménye [é. n.]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Koestlin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és Társai rt. Tápszergyárai, Győr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 (é. n.) : Talkedli vagy tarkedli, a cseh fánk In Mindmegette.hu URL: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https://www.mindmegette.hu/talkedli-vagy-tarkedli-a-cseh-fank-48365/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(Utolsó letöltés dátuma 2021. február 12.)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adományozó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é.n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https://peto.krudy.gyor.hu/az-adomanyozo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(Utolsó letöltés dátuma 2021. február 12.)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Tarkedli vagy talkedli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é.n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In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Nostality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hu (Utolsó letöltés dátuma 2021. február 12.)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képek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3882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135085" y="3540034"/>
            <a:ext cx="500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8451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kor">
            <a:extLst>
              <a:ext uri="{FF2B5EF4-FFF2-40B4-BE49-F238E27FC236}">
                <a16:creationId xmlns:a16="http://schemas.microsoft.com/office/drawing/2014/main" xmlns="" id="{813E4269-951A-486C-8239-E79F6AAB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 r="3" b="13530"/>
          <a:stretch/>
        </p:blipFill>
        <p:spPr bwMode="auto">
          <a:xfrm>
            <a:off x="-2" y="10"/>
            <a:ext cx="4578272" cy="26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zerviz">
            <a:extLst>
              <a:ext uri="{FF2B5EF4-FFF2-40B4-BE49-F238E27FC236}">
                <a16:creationId xmlns:a16="http://schemas.microsoft.com/office/drawing/2014/main" xmlns="" id="{BACD0878-1E18-4C6B-BEB1-DCD84F85F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r="12268" b="-3"/>
          <a:stretch/>
        </p:blipFill>
        <p:spPr bwMode="auto">
          <a:xfrm>
            <a:off x="2" y="2608956"/>
            <a:ext cx="4560199" cy="42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B34D440-E359-4CB9-B8E8-81977A86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B8F5A0E-5428-4604-A0F3-2224BE870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D288FC14-B788-4FBC-9C5E-BC4892F5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AEF1F68-5B86-4BF6-9561-AF7C8AB8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457280"/>
            <a:ext cx="6400367" cy="1431399"/>
          </a:xfrm>
        </p:spPr>
        <p:txBody>
          <a:bodyPr anchor="ctr"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Pető Gyűjtemény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EDED40C-915C-4954-B252-44AC3C7D6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2194527"/>
            <a:ext cx="6397545" cy="4061676"/>
          </a:xfrm>
        </p:spPr>
        <p:txBody>
          <a:bodyPr>
            <a:normAutofit lnSpcReduction="10000"/>
          </a:bodyPr>
          <a:lstStyle/>
          <a:p>
            <a:r>
              <a:rPr lang="hu-HU" sz="2000" b="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Pető István, neves győri vendéglátós, </a:t>
            </a:r>
            <a:r>
              <a:rPr lang="hu-HU" sz="2000" b="0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Venesz</a:t>
            </a:r>
            <a:r>
              <a:rPr lang="hu-HU" sz="2000" b="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József –díjas mesterszakács, </a:t>
            </a:r>
            <a:r>
              <a:rPr lang="hu-HU" sz="2000" b="0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Schnitta</a:t>
            </a:r>
            <a:r>
              <a:rPr lang="hu-HU" sz="2000" b="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Sámuel díjas vendéglős, fogadómester,  a Szakácsegyesületek Világszövetségének Örökös Tiszteletbeli Tagja, 2015. november 27-én ajándékozta iskolánknak, a Győri Szolgáltatási </a:t>
            </a:r>
            <a:r>
              <a:rPr lang="hu-HU" sz="2000" b="0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SzC</a:t>
            </a:r>
            <a:r>
              <a:rPr lang="hu-HU" sz="2000" b="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Krúdy Gyula Középiskolájának az élete során összegyűjtött, több száz éves gasztronómiai eszközeit, könyveit. A gyűjteményben találhatóak több száz éves szakácskönyvek, edények, tálalók, evő-, ivóeszközök, berendezési tárgyak, munkaeszközök, népi használati eszközök.</a:t>
            </a:r>
            <a:endParaRPr lang="hu-H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63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5382B73-E7AC-431C-8CDE-15872C92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33" y="770208"/>
            <a:ext cx="11029616" cy="118872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Pető Gyűjtemény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A4CA679-3546-4E14-8FB8-F57168C3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4D16E90-7C64-4C04-A50A-B866A1A92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BE4DD59-5AA2-46C6-B6A8-9B4C62D19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160CE81C-67DC-489E-BFFB-877C80B85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E35FD6F-5711-4FAD-978B-73DA2C90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1097279"/>
            <a:ext cx="5269977" cy="551453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hu-HU" sz="2400" b="0" i="1" dirty="0">
                <a:effectLst/>
                <a:latin typeface="Times New Roman" panose="02020603050405020304" pitchFamily="18" charset="0"/>
              </a:rPr>
              <a:t>A kiállítás anyaga Pető úr bensőséges szeretetét és vonzódását mutatja szakmája, a vendéglátás iránt. A gyűjtemény megidézi a boldog békeidők kávéházi és éttermi hangulatát, de ízelítőt kapunk a falusi konyhaművészet letisztult, egyszerű világából is.</a:t>
            </a:r>
            <a:endParaRPr lang="hu-HU" sz="2400" b="0" i="0" dirty="0">
              <a:effectLst/>
              <a:latin typeface="roboto"/>
            </a:endParaRPr>
          </a:p>
          <a:p>
            <a:pPr>
              <a:spcAft>
                <a:spcPts val="0"/>
              </a:spcAft>
            </a:pPr>
            <a:r>
              <a:rPr lang="hu-HU" sz="2400" b="0" i="1" dirty="0">
                <a:effectLst/>
                <a:latin typeface="Times New Roman" panose="02020603050405020304" pitchFamily="18" charset="0"/>
              </a:rPr>
              <a:t>Helyet kapnak itt az éttermi és cukrászati termelés és értékesítés berendezési, felszerelési tárgyai, munkaeszközei. A tálaló-, ivó- és evőeszközök között szép számmal akadnak olyan darabok, amelyek különös szakmatörténeti értéket képviselnek Olyanok is, melyek egy-egy legendás győri vendéglátóhely emblémáját viselik magukon</a:t>
            </a:r>
            <a:r>
              <a:rPr lang="hu-HU" sz="1400" b="0" i="1" dirty="0">
                <a:effectLst/>
                <a:latin typeface="Times New Roman" panose="02020603050405020304" pitchFamily="18" charset="0"/>
              </a:rPr>
              <a:t>.</a:t>
            </a:r>
            <a:endParaRPr lang="hu-HU" sz="1400" b="0" i="0" dirty="0">
              <a:effectLst/>
              <a:latin typeface="roboto"/>
            </a:endParaRPr>
          </a:p>
          <a:p>
            <a:endParaRPr lang="hu-HU" sz="1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E0E48AF-1036-4EED-A322-A2129D0B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2" y="2702580"/>
            <a:ext cx="5388738" cy="30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0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6B695AA2-4B70-477F-AF90-536B720A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arkedli sütőforma falra akasztó fémkarikával">
            <a:extLst>
              <a:ext uri="{FF2B5EF4-FFF2-40B4-BE49-F238E27FC236}">
                <a16:creationId xmlns:a16="http://schemas.microsoft.com/office/drawing/2014/main" xmlns="" id="{FDAB53B1-26CF-4C21-BC48-98592D896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5" b="108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7CBDC063-C54A-4A84-A50D-6F176DEE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20431"/>
            <a:ext cx="10225530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Tarkedli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sütő</a:t>
            </a:r>
            <a:r>
              <a:rPr lang="hu-H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Pető Gyűjteményből…. Egy régi darab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2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86191B5-2583-4B3E-B008-3E5A37614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95C4DB5-1B45-490F-A51B-23C9B9A43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3C20DDE-67DF-47CA-B658-875EA5D81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B4ED93-D6A4-4A1D-9CA7-A0549AB6D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artalom helye 3" descr="A képen ülés látható&#10;&#10;Automatikusan generált leírás">
            <a:extLst>
              <a:ext uri="{FF2B5EF4-FFF2-40B4-BE49-F238E27FC236}">
                <a16:creationId xmlns:a16="http://schemas.microsoft.com/office/drawing/2014/main" xmlns="" id="{E71BA2B5-52DE-4B2A-B055-BF9F36F25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4" r="2" b="2"/>
          <a:stretch/>
        </p:blipFill>
        <p:spPr>
          <a:xfrm>
            <a:off x="446534" y="604757"/>
            <a:ext cx="7498616" cy="57960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9C7CFDB-8577-4539-8795-F8B34A307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4FFBD9B6-7628-4C3A-B6DD-BDDC7D57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146" y="1419225"/>
            <a:ext cx="3335705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u-H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Klasszikus Tarkedli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</a:t>
            </a:r>
            <a:r>
              <a:rPr lang="hu-H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ő, az otthoni konyhánkból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Pető Gyűjtemény egy régi receptes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füzete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3" y="1845942"/>
            <a:ext cx="5194769" cy="557784"/>
          </a:xfrm>
        </p:spPr>
        <p:txBody>
          <a:bodyPr/>
          <a:lstStyle/>
          <a:p>
            <a:r>
              <a:rPr lang="hu-HU" dirty="0"/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régi „győri Kekszgyár” receptes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füzete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12471" r="13981"/>
          <a:stretch/>
        </p:blipFill>
        <p:spPr>
          <a:xfrm>
            <a:off x="2233748" y="2868489"/>
            <a:ext cx="2521132" cy="3728253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16039" y="1850353"/>
            <a:ext cx="5194770" cy="55337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Tarkedli recept a régi füzetből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50" y="2925763"/>
            <a:ext cx="2851608" cy="3802144"/>
          </a:xfrm>
        </p:spPr>
      </p:pic>
    </p:spTree>
    <p:extLst>
      <p:ext uri="{BB962C8B-B14F-4D97-AF65-F5344CB8AC3E}">
        <p14:creationId xmlns:p14="http://schemas.microsoft.com/office/powerpoint/2010/main" val="12201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B1B3928-E401-47D5-8272-8F616B9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Tarkedli recept az internetről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6C33058-308F-4801-B6EC-6268B798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91478"/>
            <a:ext cx="10285591" cy="458387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dkg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finomliszt</a:t>
            </a:r>
            <a:endParaRPr lang="hu-H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dkg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friss élesztő</a:t>
            </a:r>
            <a:endParaRPr lang="hu-H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350 ml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endParaRPr lang="hu-H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csipet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</a:t>
            </a:r>
            <a:endParaRPr lang="hu-H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db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tojás</a:t>
            </a:r>
            <a:endParaRPr lang="hu-H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(olvasztott)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cukor</a:t>
            </a:r>
            <a:endParaRPr lang="hu-H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csomag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vaníliás cukor</a:t>
            </a:r>
            <a:endParaRPr lang="hu-H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u-H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napraforgó olaj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(sütéshez)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csapott </a:t>
            </a:r>
            <a:r>
              <a:rPr lang="hu-H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porcukor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(ízlés szerint, tálaláshoz)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u-H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sárgabaracklekvár</a:t>
            </a:r>
            <a:r>
              <a:rPr lang="hu-H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(ízlés szerint, tálaláshoz)</a:t>
            </a:r>
          </a:p>
          <a:p>
            <a:endParaRPr lang="hu-HU" dirty="0"/>
          </a:p>
        </p:txBody>
      </p:sp>
      <p:pic>
        <p:nvPicPr>
          <p:cNvPr id="4100" name="Picture 4" descr="Ezen a képen: Tarkedli vagy talkedli">
            <a:extLst>
              <a:ext uri="{FF2B5EF4-FFF2-40B4-BE49-F238E27FC236}">
                <a16:creationId xmlns:a16="http://schemas.microsoft.com/office/drawing/2014/main" xmlns="" id="{FF089CEE-0707-4646-BCEB-1327A1EE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99" y="1296516"/>
            <a:ext cx="5408971" cy="38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67E16061-09EF-44D5-999B-9B698AF4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Elkészítés folyamata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Képtalálatok a következőre: tarkedli recept">
            <a:extLst>
              <a:ext uri="{FF2B5EF4-FFF2-40B4-BE49-F238E27FC236}">
                <a16:creationId xmlns:a16="http://schemas.microsoft.com/office/drawing/2014/main" xmlns="" id="{709D1AE8-3E39-4CEB-B9D8-17A9D371E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35166"/>
          <a:stretch/>
        </p:blipFill>
        <p:spPr bwMode="auto">
          <a:xfrm>
            <a:off x="446534" y="453643"/>
            <a:ext cx="3703320" cy="59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C47AEE7-12D0-41EA-BFA4-275FCF1C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6878108" cy="396226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élesztőt kevés, langyos, cukros tejben felfuttatjuk. A lisztet tálba szitáljuk, közepébe mélyedést készítünk, a sóval, cukrokkal elkeverjük.</a:t>
            </a:r>
          </a:p>
          <a:p>
            <a:pPr>
              <a:buFont typeface="+mj-lt"/>
              <a:buAutoNum type="arabicPeriod"/>
            </a:pP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megkelt élesztőt hozzáadjuk, valamint az olvasztott vajat, a tojást, és a megmaradt langyos tejjel kézi habverővel kikeverjük. Egy papírtörlőt teszünk a tetejére, radiátorra állítjuk. ¼ órát hagyjuk pihenni.</a:t>
            </a:r>
          </a:p>
          <a:p>
            <a:pPr>
              <a:buFont typeface="+mj-lt"/>
              <a:buAutoNum type="arabicPeriod"/>
            </a:pP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Tarkedlisütő hiányában nagy teflon serpenyőben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kisüthető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4-5 kis halmot merítünk egy kisebb merítőkanállal a tésztából. A serpenyőt étolajjal kenjük ki. 1-1 percet sütjük mindkét felét.</a:t>
            </a:r>
          </a:p>
          <a:p>
            <a:pPr>
              <a:buFont typeface="+mj-lt"/>
              <a:buAutoNum type="arabicPeriod"/>
            </a:pP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Nagyon finom, gyenge lett. Házi baracklekvárral, porcukorral meghintve tálaltam. 2 darabot össze lehet ragasztani a lekvárral.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20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1F713CD-343C-411B-94B9-8EAD4A5F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Elkészítés folyamata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4704A1C5-6C08-4671-ABA3-03606ED17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195" y="1890876"/>
            <a:ext cx="3490766" cy="463934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7513F42-2C7D-4390-9279-644BD778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960" y="1890876"/>
            <a:ext cx="3490766" cy="463934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3306AD8-6A5B-4E84-8A85-B6B9735CEE2B}"/>
              </a:ext>
            </a:extLst>
          </p:cNvPr>
          <p:cNvSpPr txBox="1"/>
          <p:nvPr/>
        </p:nvSpPr>
        <p:spPr>
          <a:xfrm>
            <a:off x="942535" y="2574388"/>
            <a:ext cx="337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Összekevertük a hozzávalókkal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BBBDE7F-65B6-498D-842C-F5FD5CE58C9A}"/>
              </a:ext>
            </a:extLst>
          </p:cNvPr>
          <p:cNvSpPr txBox="1"/>
          <p:nvPr/>
        </p:nvSpPr>
        <p:spPr>
          <a:xfrm>
            <a:off x="942535" y="3685735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Félretetük kelni a tésztát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9AFC2C2C-7AF2-4829-A7E5-5C41DDB4B66A}"/>
              </a:ext>
            </a:extLst>
          </p:cNvPr>
          <p:cNvSpPr txBox="1"/>
          <p:nvPr/>
        </p:nvSpPr>
        <p:spPr>
          <a:xfrm>
            <a:off x="768626" y="4691270"/>
            <a:ext cx="317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Könnyen elkészíthető volt a tészta </a:t>
            </a:r>
          </a:p>
        </p:txBody>
      </p:sp>
    </p:spTree>
    <p:extLst>
      <p:ext uri="{BB962C8B-B14F-4D97-AF65-F5344CB8AC3E}">
        <p14:creationId xmlns:p14="http://schemas.microsoft.com/office/powerpoint/2010/main" val="322373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3C3522"/>
      </a:dk2>
      <a:lt2>
        <a:srgbClr val="E2E8E6"/>
      </a:lt2>
      <a:accent1>
        <a:srgbClr val="E72968"/>
      </a:accent1>
      <a:accent2>
        <a:srgbClr val="D52817"/>
      </a:accent2>
      <a:accent3>
        <a:srgbClr val="E78929"/>
      </a:accent3>
      <a:accent4>
        <a:srgbClr val="B2A513"/>
      </a:accent4>
      <a:accent5>
        <a:srgbClr val="81B320"/>
      </a:accent5>
      <a:accent6>
        <a:srgbClr val="3DBA14"/>
      </a:accent6>
      <a:hlink>
        <a:srgbClr val="319473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470</Words>
  <Application>Microsoft Office PowerPoint</Application>
  <PresentationFormat>Szélesvásznú</PresentationFormat>
  <Paragraphs>66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Arial</vt:lpstr>
      <vt:lpstr>Gill Sans MT</vt:lpstr>
      <vt:lpstr>roboto</vt:lpstr>
      <vt:lpstr>Times New Roman</vt:lpstr>
      <vt:lpstr>Univers</vt:lpstr>
      <vt:lpstr>Univers Condensed</vt:lpstr>
      <vt:lpstr>Wingdings 2</vt:lpstr>
      <vt:lpstr>DividendVTI</vt:lpstr>
      <vt:lpstr> a Pető gyűjtemény és a tarkedli készítése </vt:lpstr>
      <vt:lpstr>Pető Gyűjtemény </vt:lpstr>
      <vt:lpstr>Pető Gyűjtemény </vt:lpstr>
      <vt:lpstr>Tarkedli sütő – a Pető Gyűjteményből…. Egy régi darab</vt:lpstr>
      <vt:lpstr>Klasszikus Tarkedlisütő, az otthoni konyhánkból</vt:lpstr>
      <vt:lpstr>A Pető Gyűjtemény egy régi receptes füzete</vt:lpstr>
      <vt:lpstr>Tarkedli recept az internetről </vt:lpstr>
      <vt:lpstr>Elkészítés folyamata </vt:lpstr>
      <vt:lpstr>Elkészítés folyamata </vt:lpstr>
      <vt:lpstr>Elkészítés folyamata </vt:lpstr>
      <vt:lpstr>  végeredmény </vt:lpstr>
      <vt:lpstr> tarkedli recept Horváth Ilon a szakácskönyvében</vt:lpstr>
      <vt:lpstr>Régi és az új recept összehasonlítása</vt:lpstr>
      <vt:lpstr>Régi szakácskönyv</vt:lpstr>
      <vt:lpstr>Felhasznált források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Verseny </dc:title>
  <dc:creator>Gulyás</dc:creator>
  <cp:lastModifiedBy>Erika Magdics</cp:lastModifiedBy>
  <cp:revision>32</cp:revision>
  <dcterms:created xsi:type="dcterms:W3CDTF">2021-02-08T09:10:11Z</dcterms:created>
  <dcterms:modified xsi:type="dcterms:W3CDTF">2021-02-12T11:31:37Z</dcterms:modified>
</cp:coreProperties>
</file>